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omfortaa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572">
          <p15:clr>
            <a:srgbClr val="747775"/>
          </p15:clr>
        </p15:guide>
        <p15:guide id="2" orient="horz" pos="16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408" y="84"/>
      </p:cViewPr>
      <p:guideLst>
        <p:guide pos="3572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b5c59633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b5c59633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b5c59633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b5c59633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b5c59633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b5c59633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5dfaa8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5dfaa8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b63ffcf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b63ffcf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b5c59633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b5c59633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b5c59633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b5c59633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b5c5963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b5c5963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b5c59633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b5c59633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b5c59633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b5c59633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b5c59633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b5c59633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drive.google.com/file/d/189KWJPXxf23UjTFYSx-1v57oYsMvl38d/view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rive.google.com/file/d/1cT-Gw8-H8YLKRJPic3_uOyeUibkuX60j/view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696" y="782350"/>
            <a:ext cx="8520600" cy="2052600"/>
          </a:xfrm>
          <a:prstGeom prst="rect">
            <a:avLst/>
          </a:prstGeom>
          <a:effectLst>
            <a:outerShdw blurRad="57150" dist="190500" algn="bl" rotWithShape="0">
              <a:srgbClr val="000000"/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TOP 10 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ATTACCANTI DEL 2023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01225" y="3807200"/>
            <a:ext cx="31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36273"/>
          <a:stretch/>
        </p:blipFill>
        <p:spPr>
          <a:xfrm>
            <a:off x="3842325" y="3096450"/>
            <a:ext cx="2493400" cy="16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r="65033"/>
          <a:stretch/>
        </p:blipFill>
        <p:spPr>
          <a:xfrm>
            <a:off x="2418800" y="3349313"/>
            <a:ext cx="1010001" cy="12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Ravens Rock - Polozhenie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7025" y="4737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5670000" y="-10325"/>
            <a:ext cx="3474000" cy="2571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000" y="2571600"/>
            <a:ext cx="3474000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348975" y="817450"/>
            <a:ext cx="3762900" cy="585000"/>
          </a:xfrm>
          <a:prstGeom prst="rect">
            <a:avLst/>
          </a:prstGeom>
          <a:noFill/>
          <a:ln>
            <a:noFill/>
          </a:ln>
          <a:effectLst>
            <a:outerShdw blurRad="57150" dist="76200" dir="576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26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MOHAMED SALAH</a:t>
            </a:r>
            <a:endParaRPr sz="2200" dirty="0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138" y="132700"/>
            <a:ext cx="4063724" cy="22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8025" y="1077600"/>
            <a:ext cx="3369751" cy="40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1F0B8A8A-1A7B-94F8-E1E3-BCD3A5E4C020}"/>
              </a:ext>
            </a:extLst>
          </p:cNvPr>
          <p:cNvSpPr txBox="1">
            <a:spLocks/>
          </p:cNvSpPr>
          <p:nvPr/>
        </p:nvSpPr>
        <p:spPr>
          <a:xfrm>
            <a:off x="315150" y="1427100"/>
            <a:ext cx="2897100" cy="2289300"/>
          </a:xfrm>
          <a:prstGeom prst="rect">
            <a:avLst/>
          </a:prstGeom>
          <a:noFill/>
          <a:ln>
            <a:noFill/>
          </a:ln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it-IT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PARTITE: 51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GOL: 30</a:t>
            </a:r>
          </a:p>
        </p:txBody>
      </p:sp>
      <p:sp>
        <p:nvSpPr>
          <p:cNvPr id="8" name="Google Shape;80;p15">
            <a:extLst>
              <a:ext uri="{FF2B5EF4-FFF2-40B4-BE49-F238E27FC236}">
                <a16:creationId xmlns:a16="http://schemas.microsoft.com/office/drawing/2014/main" id="{6BEEC0E3-A528-CB7C-1BD5-113362637965}"/>
              </a:ext>
            </a:extLst>
          </p:cNvPr>
          <p:cNvSpPr txBox="1"/>
          <p:nvPr/>
        </p:nvSpPr>
        <p:spPr>
          <a:xfrm>
            <a:off x="4416113" y="1863750"/>
            <a:ext cx="976500" cy="1416000"/>
          </a:xfrm>
          <a:prstGeom prst="rect">
            <a:avLst/>
          </a:prstGeom>
          <a:noFill/>
          <a:ln>
            <a:noFill/>
          </a:ln>
          <a:effectLst>
            <a:outerShdw blurRad="57150" dist="123825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>
                <a:solidFill>
                  <a:schemeClr val="accent4">
                    <a:lumMod val="7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sz="8000" b="1" dirty="0">
              <a:solidFill>
                <a:schemeClr val="accent4">
                  <a:lumMod val="7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1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1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1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1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5673000" y="0"/>
            <a:ext cx="3466800" cy="26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147825" y="2147325"/>
            <a:ext cx="2533925" cy="34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252225" y="271500"/>
            <a:ext cx="3773400" cy="646500"/>
          </a:xfrm>
          <a:prstGeom prst="rect">
            <a:avLst/>
          </a:prstGeom>
          <a:noFill/>
          <a:ln>
            <a:noFill/>
          </a:ln>
          <a:effectLst>
            <a:outerShdw blurRad="57150" dist="76200" dir="576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30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HARRY KANE</a:t>
            </a:r>
            <a:endParaRPr sz="2600" dirty="0"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650" y="271500"/>
            <a:ext cx="2071500" cy="20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6">
            <a:alphaModFix/>
          </a:blip>
          <a:srcRect b="4770"/>
          <a:stretch/>
        </p:blipFill>
        <p:spPr>
          <a:xfrm>
            <a:off x="2489659" y="796450"/>
            <a:ext cx="2853115" cy="43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E8392280-FA9F-81E0-EB9E-A1DF8CB9B8CF}"/>
              </a:ext>
            </a:extLst>
          </p:cNvPr>
          <p:cNvSpPr txBox="1">
            <a:spLocks/>
          </p:cNvSpPr>
          <p:nvPr/>
        </p:nvSpPr>
        <p:spPr>
          <a:xfrm>
            <a:off x="315150" y="1427100"/>
            <a:ext cx="2897100" cy="2289300"/>
          </a:xfrm>
          <a:prstGeom prst="rect">
            <a:avLst/>
          </a:prstGeom>
          <a:noFill/>
          <a:ln>
            <a:noFill/>
          </a:ln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it-IT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PARTITE: 49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GOL: 32</a:t>
            </a:r>
          </a:p>
        </p:txBody>
      </p:sp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AB80EB6B-060D-67BF-47E5-F5A01571DE71}"/>
              </a:ext>
            </a:extLst>
          </p:cNvPr>
          <p:cNvSpPr txBox="1"/>
          <p:nvPr/>
        </p:nvSpPr>
        <p:spPr>
          <a:xfrm>
            <a:off x="4416113" y="1863750"/>
            <a:ext cx="976500" cy="1416000"/>
          </a:xfrm>
          <a:prstGeom prst="rect">
            <a:avLst/>
          </a:prstGeom>
          <a:noFill/>
          <a:ln>
            <a:noFill/>
          </a:ln>
          <a:effectLst>
            <a:outerShdw blurRad="57150" dist="123825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8000" b="1" dirty="0">
              <a:solidFill>
                <a:schemeClr val="tx2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1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1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1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1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5639400" y="0"/>
            <a:ext cx="3516600" cy="2571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639390" y="2584352"/>
            <a:ext cx="3500410" cy="254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3072000" y="1478250"/>
            <a:ext cx="3000000" cy="400200"/>
          </a:xfrm>
          <a:prstGeom prst="rect">
            <a:avLst/>
          </a:prstGeom>
          <a:noFill/>
          <a:ln>
            <a:noFill/>
          </a:ln>
          <a:effectLst>
            <a:outerShdw blurRad="57150" dist="123825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291525" y="340150"/>
            <a:ext cx="5562900" cy="646500"/>
          </a:xfrm>
          <a:prstGeom prst="rect">
            <a:avLst/>
          </a:prstGeom>
          <a:noFill/>
          <a:ln>
            <a:noFill/>
          </a:ln>
          <a:effectLst>
            <a:outerShdw blurRad="57150" dist="76200" dir="576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30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ERLING HAALAND</a:t>
            </a:r>
            <a:endParaRPr sz="2600" dirty="0"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5">
            <a:alphaModFix/>
          </a:blip>
          <a:srcRect b="4879"/>
          <a:stretch/>
        </p:blipFill>
        <p:spPr>
          <a:xfrm>
            <a:off x="1447350" y="495425"/>
            <a:ext cx="4991101" cy="463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7812" y="284163"/>
            <a:ext cx="2003574" cy="200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725DB3B3-C354-D3F2-5843-7D71B62483FE}"/>
              </a:ext>
            </a:extLst>
          </p:cNvPr>
          <p:cNvSpPr txBox="1">
            <a:spLocks/>
          </p:cNvSpPr>
          <p:nvPr/>
        </p:nvSpPr>
        <p:spPr>
          <a:xfrm>
            <a:off x="315150" y="1427100"/>
            <a:ext cx="2897100" cy="2289300"/>
          </a:xfrm>
          <a:prstGeom prst="rect">
            <a:avLst/>
          </a:prstGeom>
          <a:noFill/>
          <a:ln>
            <a:noFill/>
          </a:ln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it-IT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PARTITE: 53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GOL: 52</a:t>
            </a:r>
          </a:p>
        </p:txBody>
      </p:sp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96C3E3F3-265E-CEC6-0737-8453246DCB24}"/>
              </a:ext>
            </a:extLst>
          </p:cNvPr>
          <p:cNvSpPr txBox="1"/>
          <p:nvPr/>
        </p:nvSpPr>
        <p:spPr>
          <a:xfrm>
            <a:off x="4416113" y="1863750"/>
            <a:ext cx="976500" cy="1416000"/>
          </a:xfrm>
          <a:prstGeom prst="rect">
            <a:avLst/>
          </a:prstGeom>
          <a:noFill/>
          <a:ln>
            <a:noFill/>
          </a:ln>
          <a:effectLst>
            <a:outerShdw blurRad="57150" dist="123825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>
                <a:solidFill>
                  <a:schemeClr val="accent6">
                    <a:lumMod val="7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sz="8000" b="1" dirty="0">
              <a:solidFill>
                <a:schemeClr val="accent6">
                  <a:lumMod val="7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1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1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1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4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4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401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401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5673000" y="0"/>
            <a:ext cx="3466800" cy="261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5685575" y="2597998"/>
            <a:ext cx="3454223" cy="257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16036"/>
          <a:stretch/>
        </p:blipFill>
        <p:spPr>
          <a:xfrm>
            <a:off x="3054600" y="592500"/>
            <a:ext cx="29588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82025" y="352900"/>
            <a:ext cx="3792000" cy="1021200"/>
          </a:xfrm>
          <a:prstGeom prst="rect">
            <a:avLst/>
          </a:prstGeom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59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it" sz="28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HEUNG-MIN SON</a:t>
            </a:r>
            <a:endParaRPr sz="28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endParaRPr sz="159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5150" y="1427100"/>
            <a:ext cx="2897100" cy="2289300"/>
          </a:xfrm>
          <a:prstGeom prst="rect">
            <a:avLst/>
          </a:prstGeom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PARTITE: 47</a:t>
            </a:r>
            <a:endParaRPr sz="2508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GOL: 14</a:t>
            </a:r>
            <a:endParaRPr sz="2508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9963" y="127550"/>
            <a:ext cx="2487000" cy="24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108894" y="1863750"/>
            <a:ext cx="1258200" cy="1416000"/>
          </a:xfrm>
          <a:prstGeom prst="rect">
            <a:avLst/>
          </a:prstGeom>
          <a:noFill/>
          <a:ln>
            <a:noFill/>
          </a:ln>
          <a:effectLst>
            <a:outerShdw blurRad="57150" dist="9525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10</a:t>
            </a:r>
            <a:endParaRPr sz="80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1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5670000" y="-10325"/>
            <a:ext cx="3474000" cy="2571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000" y="2571750"/>
            <a:ext cx="347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l="24238" r="24279"/>
          <a:stretch/>
        </p:blipFill>
        <p:spPr>
          <a:xfrm>
            <a:off x="6583388" y="312125"/>
            <a:ext cx="1763676" cy="192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6">
            <a:alphaModFix/>
          </a:blip>
          <a:srcRect b="42837"/>
          <a:stretch/>
        </p:blipFill>
        <p:spPr>
          <a:xfrm>
            <a:off x="2819567" y="958624"/>
            <a:ext cx="4157158" cy="418487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4416113" y="1863750"/>
            <a:ext cx="976500" cy="1416000"/>
          </a:xfrm>
          <a:prstGeom prst="rect">
            <a:avLst/>
          </a:prstGeom>
          <a:noFill/>
          <a:ln>
            <a:noFill/>
          </a:ln>
          <a:effectLst>
            <a:outerShdw blurRad="57150" dist="123825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9</a:t>
            </a:r>
            <a:endParaRPr sz="80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AFC24CB7-1F5F-6199-7931-52E1E72DC8C0}"/>
              </a:ext>
            </a:extLst>
          </p:cNvPr>
          <p:cNvSpPr txBox="1">
            <a:spLocks/>
          </p:cNvSpPr>
          <p:nvPr/>
        </p:nvSpPr>
        <p:spPr>
          <a:xfrm>
            <a:off x="315150" y="1427100"/>
            <a:ext cx="2897100" cy="2289300"/>
          </a:xfrm>
          <a:prstGeom prst="rect">
            <a:avLst/>
          </a:prstGeom>
          <a:noFill/>
          <a:ln>
            <a:noFill/>
          </a:ln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it-IT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PARTITE: 45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GOL: 15</a:t>
            </a:r>
          </a:p>
        </p:txBody>
      </p:sp>
      <p:sp>
        <p:nvSpPr>
          <p:cNvPr id="5" name="Google Shape;66;p14">
            <a:extLst>
              <a:ext uri="{FF2B5EF4-FFF2-40B4-BE49-F238E27FC236}">
                <a16:creationId xmlns:a16="http://schemas.microsoft.com/office/drawing/2014/main" id="{1356B8C4-95B5-349F-CABC-E730A7A02C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024" y="352900"/>
            <a:ext cx="5404375" cy="1021200"/>
          </a:xfrm>
          <a:prstGeom prst="rect">
            <a:avLst/>
          </a:prstGeom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59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>
              <a:spcBef>
                <a:spcPts val="1200"/>
              </a:spcBef>
              <a:buSzPts val="605"/>
              <a:buNone/>
            </a:pPr>
            <a:r>
              <a:rPr lang="it-IT" sz="28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GABRIEL MARTINELLI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endParaRPr sz="159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5670000" y="0"/>
            <a:ext cx="3474000" cy="258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000" y="2571750"/>
            <a:ext cx="347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278225" y="157650"/>
            <a:ext cx="4066500" cy="1280700"/>
          </a:xfrm>
          <a:prstGeom prst="rect">
            <a:avLst/>
          </a:prstGeom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59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it" sz="28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MARCUS RASHFORD</a:t>
            </a:r>
            <a:endParaRPr sz="28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endParaRPr sz="159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21123"/>
          <a:stretch/>
        </p:blipFill>
        <p:spPr>
          <a:xfrm>
            <a:off x="2947300" y="467775"/>
            <a:ext cx="3774474" cy="467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2400" y="253825"/>
            <a:ext cx="2089200" cy="20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4C1E9B4-ABAC-B653-1E5B-03C2EB86DDDE}"/>
              </a:ext>
            </a:extLst>
          </p:cNvPr>
          <p:cNvSpPr txBox="1">
            <a:spLocks/>
          </p:cNvSpPr>
          <p:nvPr/>
        </p:nvSpPr>
        <p:spPr>
          <a:xfrm>
            <a:off x="315150" y="1427100"/>
            <a:ext cx="2897100" cy="2289300"/>
          </a:xfrm>
          <a:prstGeom prst="rect">
            <a:avLst/>
          </a:prstGeom>
          <a:noFill/>
          <a:ln>
            <a:noFill/>
          </a:ln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it-IT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PARTITE: 56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GOL: 30</a:t>
            </a:r>
          </a:p>
        </p:txBody>
      </p:sp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3EE90481-4257-C792-7D56-7D506F809D48}"/>
              </a:ext>
            </a:extLst>
          </p:cNvPr>
          <p:cNvSpPr txBox="1"/>
          <p:nvPr/>
        </p:nvSpPr>
        <p:spPr>
          <a:xfrm>
            <a:off x="4416113" y="1863750"/>
            <a:ext cx="976500" cy="1416000"/>
          </a:xfrm>
          <a:prstGeom prst="rect">
            <a:avLst/>
          </a:prstGeom>
          <a:noFill/>
          <a:ln>
            <a:noFill/>
          </a:ln>
          <a:effectLst>
            <a:outerShdw blurRad="57150" dist="123825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8</a:t>
            </a:r>
            <a:endParaRPr sz="80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5660988" y="0"/>
            <a:ext cx="3495000" cy="2571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122613" y="2122112"/>
            <a:ext cx="2571750" cy="34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118925" y="645613"/>
            <a:ext cx="3636600" cy="1280700"/>
          </a:xfrm>
          <a:prstGeom prst="rect">
            <a:avLst/>
          </a:prstGeom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59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it" sz="38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PHIL FODEN</a:t>
            </a:r>
            <a:endParaRPr sz="38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endParaRPr sz="159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700" y="284163"/>
            <a:ext cx="2003574" cy="200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9050" y="629800"/>
            <a:ext cx="3279049" cy="45136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572B457B-BB46-0146-7191-CF098ABB0365}"/>
              </a:ext>
            </a:extLst>
          </p:cNvPr>
          <p:cNvSpPr txBox="1">
            <a:spLocks/>
          </p:cNvSpPr>
          <p:nvPr/>
        </p:nvSpPr>
        <p:spPr>
          <a:xfrm>
            <a:off x="315150" y="1427100"/>
            <a:ext cx="2897100" cy="2289300"/>
          </a:xfrm>
          <a:prstGeom prst="rect">
            <a:avLst/>
          </a:prstGeom>
          <a:noFill/>
          <a:ln>
            <a:noFill/>
          </a:ln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it-IT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PARTITE: 48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GOL: 15</a:t>
            </a:r>
          </a:p>
        </p:txBody>
      </p:sp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75F3053C-AD1B-FB1B-AB0D-9E3B271C7974}"/>
              </a:ext>
            </a:extLst>
          </p:cNvPr>
          <p:cNvSpPr txBox="1"/>
          <p:nvPr/>
        </p:nvSpPr>
        <p:spPr>
          <a:xfrm>
            <a:off x="4416113" y="1863750"/>
            <a:ext cx="976500" cy="1416000"/>
          </a:xfrm>
          <a:prstGeom prst="rect">
            <a:avLst/>
          </a:prstGeom>
          <a:noFill/>
          <a:ln>
            <a:noFill/>
          </a:ln>
          <a:effectLst>
            <a:outerShdw blurRad="57150" dist="123825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7</a:t>
            </a:r>
            <a:endParaRPr sz="80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5660988" y="0"/>
            <a:ext cx="3495000" cy="2571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116313" y="2115812"/>
            <a:ext cx="2571750" cy="34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86275" y="652500"/>
            <a:ext cx="3638700" cy="661800"/>
          </a:xfrm>
          <a:prstGeom prst="rect">
            <a:avLst/>
          </a:prstGeom>
          <a:noFill/>
          <a:ln>
            <a:noFill/>
          </a:ln>
          <a:effectLst>
            <a:outerShdw blurRad="57150" dist="76200" dir="576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31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JACK GREALISH</a:t>
            </a:r>
            <a:endParaRPr sz="2700" dirty="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2450" y="351125"/>
            <a:ext cx="2003574" cy="200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6">
            <a:alphaModFix/>
          </a:blip>
          <a:srcRect r="5428" b="4452"/>
          <a:stretch/>
        </p:blipFill>
        <p:spPr>
          <a:xfrm>
            <a:off x="2357525" y="433938"/>
            <a:ext cx="5081401" cy="47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2C13602B-AC2F-0179-64B1-7FBAF19F09C0}"/>
              </a:ext>
            </a:extLst>
          </p:cNvPr>
          <p:cNvSpPr txBox="1">
            <a:spLocks/>
          </p:cNvSpPr>
          <p:nvPr/>
        </p:nvSpPr>
        <p:spPr>
          <a:xfrm>
            <a:off x="315150" y="1427100"/>
            <a:ext cx="2897100" cy="2289300"/>
          </a:xfrm>
          <a:prstGeom prst="rect">
            <a:avLst/>
          </a:prstGeom>
          <a:noFill/>
          <a:ln>
            <a:noFill/>
          </a:ln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it-IT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PARTITE: 50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GOL: 5</a:t>
            </a:r>
          </a:p>
        </p:txBody>
      </p:sp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583C49C1-F3C5-8FC6-BEE6-F56C43B1A4EE}"/>
              </a:ext>
            </a:extLst>
          </p:cNvPr>
          <p:cNvSpPr txBox="1"/>
          <p:nvPr/>
        </p:nvSpPr>
        <p:spPr>
          <a:xfrm>
            <a:off x="4416113" y="1863750"/>
            <a:ext cx="976500" cy="1416000"/>
          </a:xfrm>
          <a:prstGeom prst="rect">
            <a:avLst/>
          </a:prstGeom>
          <a:noFill/>
          <a:ln>
            <a:noFill/>
          </a:ln>
          <a:effectLst>
            <a:outerShdw blurRad="57150" dist="123825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6</a:t>
            </a:r>
            <a:endParaRPr sz="80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5670000" y="-10325"/>
            <a:ext cx="3474000" cy="2571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000" y="2571750"/>
            <a:ext cx="347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1004100" y="241925"/>
            <a:ext cx="3706800" cy="661800"/>
          </a:xfrm>
          <a:prstGeom prst="rect">
            <a:avLst/>
          </a:prstGeom>
          <a:noFill/>
          <a:ln>
            <a:noFill/>
          </a:ln>
          <a:effectLst>
            <a:outerShdw blurRad="57150" dist="76200" dir="576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31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GABRIEL JESUS</a:t>
            </a:r>
            <a:endParaRPr sz="2700" dirty="0"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5">
            <a:alphaModFix/>
          </a:blip>
          <a:srcRect l="23900" r="24600"/>
          <a:stretch/>
        </p:blipFill>
        <p:spPr>
          <a:xfrm>
            <a:off x="6550042" y="241925"/>
            <a:ext cx="1896381" cy="20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0675" y="438800"/>
            <a:ext cx="2802599" cy="47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3DE13F4E-E8A3-3497-72B4-709350E3EC3D}"/>
              </a:ext>
            </a:extLst>
          </p:cNvPr>
          <p:cNvSpPr txBox="1">
            <a:spLocks/>
          </p:cNvSpPr>
          <p:nvPr/>
        </p:nvSpPr>
        <p:spPr>
          <a:xfrm>
            <a:off x="315150" y="1427100"/>
            <a:ext cx="2897100" cy="2289300"/>
          </a:xfrm>
          <a:prstGeom prst="rect">
            <a:avLst/>
          </a:prstGeom>
          <a:noFill/>
          <a:ln>
            <a:noFill/>
          </a:ln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it-IT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PARTITE: 33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GOL: 11</a:t>
            </a:r>
          </a:p>
        </p:txBody>
      </p:sp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20E5F308-42C6-223B-8394-B73EC7C3F144}"/>
              </a:ext>
            </a:extLst>
          </p:cNvPr>
          <p:cNvSpPr txBox="1"/>
          <p:nvPr/>
        </p:nvSpPr>
        <p:spPr>
          <a:xfrm>
            <a:off x="4416113" y="1863750"/>
            <a:ext cx="976500" cy="1416000"/>
          </a:xfrm>
          <a:prstGeom prst="rect">
            <a:avLst/>
          </a:prstGeom>
          <a:noFill/>
          <a:ln>
            <a:noFill/>
          </a:ln>
          <a:effectLst>
            <a:outerShdw blurRad="57150" dist="123825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5</a:t>
            </a:r>
            <a:endParaRPr sz="80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5708300" y="-10325"/>
            <a:ext cx="3435600" cy="2571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134625" y="2134125"/>
            <a:ext cx="2590575" cy="34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351900" y="380525"/>
            <a:ext cx="3214500" cy="661800"/>
          </a:xfrm>
          <a:prstGeom prst="rect">
            <a:avLst/>
          </a:prstGeom>
          <a:noFill/>
          <a:ln>
            <a:noFill/>
          </a:ln>
          <a:effectLst>
            <a:outerShdw blurRad="57150" dist="76200" dir="576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31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BUKAYO SAKA</a:t>
            </a:r>
            <a:endParaRPr sz="2700" dirty="0"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5">
            <a:alphaModFix/>
          </a:blip>
          <a:srcRect l="24238" r="24279"/>
          <a:stretch/>
        </p:blipFill>
        <p:spPr>
          <a:xfrm>
            <a:off x="6544113" y="343025"/>
            <a:ext cx="1725773" cy="188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9950" y="727076"/>
            <a:ext cx="3473999" cy="44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DDCC8CAE-1C4B-D00F-319B-DD80A0D64633}"/>
              </a:ext>
            </a:extLst>
          </p:cNvPr>
          <p:cNvSpPr txBox="1">
            <a:spLocks/>
          </p:cNvSpPr>
          <p:nvPr/>
        </p:nvSpPr>
        <p:spPr>
          <a:xfrm>
            <a:off x="315150" y="1427100"/>
            <a:ext cx="2897100" cy="2289300"/>
          </a:xfrm>
          <a:prstGeom prst="rect">
            <a:avLst/>
          </a:prstGeom>
          <a:noFill/>
          <a:ln>
            <a:noFill/>
          </a:ln>
          <a:effectLst>
            <a:outerShdw blurRad="57150" dist="76200" dir="50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it-IT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PARTITE: 48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it-IT" sz="2508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GOL: 15</a:t>
            </a:r>
          </a:p>
        </p:txBody>
      </p:sp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C89FFAA7-3E81-46B8-3341-96875B10E48C}"/>
              </a:ext>
            </a:extLst>
          </p:cNvPr>
          <p:cNvSpPr txBox="1"/>
          <p:nvPr/>
        </p:nvSpPr>
        <p:spPr>
          <a:xfrm>
            <a:off x="4416113" y="1863750"/>
            <a:ext cx="976500" cy="1416000"/>
          </a:xfrm>
          <a:prstGeom prst="rect">
            <a:avLst/>
          </a:prstGeom>
          <a:noFill/>
          <a:ln>
            <a:noFill/>
          </a:ln>
          <a:effectLst>
            <a:outerShdw blurRad="57150" dist="123825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endParaRPr sz="80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311700" y="113825"/>
            <a:ext cx="8520600" cy="572700"/>
          </a:xfrm>
          <a:prstGeom prst="rect">
            <a:avLst/>
          </a:prstGeom>
          <a:effectLst>
            <a:outerShdw blurRad="57150" dist="11430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602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PODIO</a:t>
            </a:r>
            <a:endParaRPr sz="602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19025"/>
            <a:ext cx="8839200" cy="321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9575" y="848100"/>
            <a:ext cx="3123374" cy="31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950" y="1793178"/>
            <a:ext cx="2788549" cy="278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475" y="1925475"/>
            <a:ext cx="3218026" cy="321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 title="g3ox_em - GigaChad Theme (Phonk House Version)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41779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1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C0B7B7"/>
      </a:lt2>
      <a:accent1>
        <a:srgbClr val="4285F4"/>
      </a:accent1>
      <a:accent2>
        <a:srgbClr val="212121"/>
      </a:accent2>
      <a:accent3>
        <a:srgbClr val="78909C"/>
      </a:accent3>
      <a:accent4>
        <a:srgbClr val="FF3F0C"/>
      </a:accent4>
      <a:accent5>
        <a:srgbClr val="0097A7"/>
      </a:accent5>
      <a:accent6>
        <a:srgbClr val="F8AD4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Presentazione su schermo (16:9)</PresentationFormat>
  <Paragraphs>57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5" baseType="lpstr">
      <vt:lpstr>Arial</vt:lpstr>
      <vt:lpstr>Comfortaa</vt:lpstr>
      <vt:lpstr>Simple Light</vt:lpstr>
      <vt:lpstr>TOP 10  ATTACCANTI DEL 2023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PODIO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Gabriele Alessandro Cazzaniga</cp:lastModifiedBy>
  <cp:revision>1</cp:revision>
  <dcterms:modified xsi:type="dcterms:W3CDTF">2024-06-24T14:53:46Z</dcterms:modified>
</cp:coreProperties>
</file>